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71" r:id="rId9"/>
    <p:sldId id="268" r:id="rId10"/>
    <p:sldId id="262" r:id="rId11"/>
    <p:sldId id="263" r:id="rId12"/>
    <p:sldId id="264" r:id="rId13"/>
    <p:sldId id="265" r:id="rId14"/>
    <p:sldId id="269" r:id="rId15"/>
    <p:sldId id="266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1"/>
    <p:restoredTop sz="94694"/>
  </p:normalViewPr>
  <p:slideViewPr>
    <p:cSldViewPr snapToGrid="0">
      <p:cViewPr varScale="1">
        <p:scale>
          <a:sx n="121" d="100"/>
          <a:sy n="121" d="100"/>
        </p:scale>
        <p:origin x="1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1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0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04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295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5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21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22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76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9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2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3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00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7B7CF-C183-4B42-BB67-EF85CF67FA8D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FC511-9049-554F-B110-91D9460B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10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1D08-7061-079E-C7E6-07B3A1E3E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HF Operation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B8802-1D1D-BB85-B438-954396FD46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K4VMG</a:t>
            </a:r>
          </a:p>
        </p:txBody>
      </p:sp>
    </p:spTree>
    <p:extLst>
      <p:ext uri="{BB962C8B-B14F-4D97-AF65-F5344CB8AC3E}">
        <p14:creationId xmlns:p14="http://schemas.microsoft.com/office/powerpoint/2010/main" val="302214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AB199-7704-A18B-1D7E-194869C1A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pager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893DB2-C0FC-A58C-E257-B5ADD7205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01" y="1988339"/>
            <a:ext cx="6896533" cy="4638372"/>
          </a:xfrm>
        </p:spPr>
      </p:pic>
    </p:spTree>
    <p:extLst>
      <p:ext uri="{BB962C8B-B14F-4D97-AF65-F5344CB8AC3E}">
        <p14:creationId xmlns:p14="http://schemas.microsoft.com/office/powerpoint/2010/main" val="1709107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260C-148A-CFAE-3B4C-FECB2DBA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going out of band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D9B1-A171-D325-A438-7AC754BC0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SSB the bandwidth is generally 3khz	</a:t>
            </a:r>
          </a:p>
          <a:p>
            <a:r>
              <a:rPr lang="en-US" dirty="0"/>
              <a:t>Stay AT LEAST 3hz away from the edge of band</a:t>
            </a:r>
          </a:p>
          <a:p>
            <a:pPr lvl="1"/>
            <a:r>
              <a:rPr lang="en-US" dirty="0"/>
              <a:t>On LSB 3khz </a:t>
            </a:r>
            <a:r>
              <a:rPr lang="en-US" b="1" dirty="0"/>
              <a:t>ABOVE</a:t>
            </a:r>
            <a:r>
              <a:rPr lang="en-US" dirty="0"/>
              <a:t> the bottom edge</a:t>
            </a:r>
          </a:p>
          <a:p>
            <a:pPr lvl="1"/>
            <a:r>
              <a:rPr lang="en-US" dirty="0"/>
              <a:t>On USB 3kx </a:t>
            </a:r>
            <a:r>
              <a:rPr lang="en-US" b="1" dirty="0"/>
              <a:t>BELOW</a:t>
            </a:r>
            <a:r>
              <a:rPr lang="en-US" dirty="0"/>
              <a:t> the top edge</a:t>
            </a:r>
          </a:p>
        </p:txBody>
      </p:sp>
    </p:spTree>
    <p:extLst>
      <p:ext uri="{BB962C8B-B14F-4D97-AF65-F5344CB8AC3E}">
        <p14:creationId xmlns:p14="http://schemas.microsoft.com/office/powerpoint/2010/main" val="18701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8459-1C8D-93F9-DAA6-25572FD6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contacts?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7276D-CC63-5771-578D-D917B27C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3"/>
            <a:ext cx="7179833" cy="3599316"/>
          </a:xfrm>
        </p:spPr>
        <p:txBody>
          <a:bodyPr/>
          <a:lstStyle/>
          <a:p>
            <a:r>
              <a:rPr lang="en-US" dirty="0"/>
              <a:t>First of all find a clear frequency</a:t>
            </a:r>
          </a:p>
          <a:p>
            <a:r>
              <a:rPr lang="en-US" dirty="0"/>
              <a:t>Listen and listen again</a:t>
            </a:r>
          </a:p>
          <a:p>
            <a:r>
              <a:rPr lang="en-US" dirty="0"/>
              <a:t>Ask “is this frequency in use? Or send QRL in </a:t>
            </a:r>
            <a:r>
              <a:rPr lang="en-US" dirty="0" err="1"/>
              <a:t>cw</a:t>
            </a:r>
            <a:endParaRPr lang="en-US" dirty="0"/>
          </a:p>
          <a:p>
            <a:r>
              <a:rPr lang="en-US" dirty="0"/>
              <a:t>Typical call phone</a:t>
            </a:r>
          </a:p>
          <a:p>
            <a:pPr lvl="1"/>
            <a:r>
              <a:rPr lang="en-US" dirty="0"/>
              <a:t>CQ CQ CQ this is K4VMG, then phonetically, K4VMG standing by for any calls</a:t>
            </a:r>
          </a:p>
          <a:p>
            <a:r>
              <a:rPr lang="en-US" dirty="0"/>
              <a:t>Typical call </a:t>
            </a:r>
            <a:r>
              <a:rPr lang="en-US" dirty="0" err="1"/>
              <a:t>cw</a:t>
            </a:r>
            <a:endParaRPr lang="en-US" dirty="0"/>
          </a:p>
          <a:p>
            <a:r>
              <a:rPr lang="en-US" dirty="0"/>
              <a:t>CQ CQ DE K4VMG K4VMG CQ DE K4VMG K</a:t>
            </a:r>
          </a:p>
        </p:txBody>
      </p:sp>
    </p:spTree>
    <p:extLst>
      <p:ext uri="{BB962C8B-B14F-4D97-AF65-F5344CB8AC3E}">
        <p14:creationId xmlns:p14="http://schemas.microsoft.com/office/powerpoint/2010/main" val="48302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BD1F-C3DC-DC9B-1510-BDA21862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and QSL’s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27036-ABCE-F243-801B-692D56359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336873"/>
            <a:ext cx="7212106" cy="3599316"/>
          </a:xfrm>
        </p:spPr>
        <p:txBody>
          <a:bodyPr/>
          <a:lstStyle/>
          <a:p>
            <a:r>
              <a:rPr lang="en-US" dirty="0"/>
              <a:t>There is no legal requirements to either log or send QSL’s however</a:t>
            </a:r>
          </a:p>
          <a:p>
            <a:pPr lvl="1"/>
            <a:r>
              <a:rPr lang="en-US" dirty="0"/>
              <a:t>The majority of stations use a logbook (paper or PC)</a:t>
            </a:r>
          </a:p>
          <a:p>
            <a:pPr lvl="1"/>
            <a:r>
              <a:rPr lang="en-US" dirty="0"/>
              <a:t>The majority of stations send QSL’s </a:t>
            </a:r>
          </a:p>
          <a:p>
            <a:pPr lvl="2"/>
            <a:r>
              <a:rPr lang="en-US" dirty="0"/>
              <a:t>Cards via the bureau, direct or via managers</a:t>
            </a:r>
          </a:p>
          <a:p>
            <a:pPr lvl="2"/>
            <a:r>
              <a:rPr lang="en-US" dirty="0"/>
              <a:t>Electronic QSL via </a:t>
            </a:r>
            <a:r>
              <a:rPr lang="en-US" dirty="0" err="1"/>
              <a:t>LoTW</a:t>
            </a:r>
            <a:r>
              <a:rPr lang="en-US" dirty="0"/>
              <a:t>, QRZ, </a:t>
            </a:r>
            <a:r>
              <a:rPr lang="en-US" dirty="0" err="1"/>
              <a:t>ccLog</a:t>
            </a:r>
            <a:r>
              <a:rPr lang="en-US" dirty="0"/>
              <a:t> or many others</a:t>
            </a:r>
          </a:p>
          <a:p>
            <a:r>
              <a:rPr lang="en-US" dirty="0"/>
              <a:t>If you want awards then you need to log and QSL</a:t>
            </a:r>
          </a:p>
          <a:p>
            <a:r>
              <a:rPr lang="en-US" dirty="0"/>
              <a:t>Info required Date and time (UTC), Frequency, their callsign, their report (RST)</a:t>
            </a:r>
          </a:p>
        </p:txBody>
      </p:sp>
    </p:spTree>
    <p:extLst>
      <p:ext uri="{BB962C8B-B14F-4D97-AF65-F5344CB8AC3E}">
        <p14:creationId xmlns:p14="http://schemas.microsoft.com/office/powerpoint/2010/main" val="328918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E9984-D9C6-3696-9046-8C000BDF6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QSL CARDS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C19D6-32B1-6C50-8ED0-DB56F0C73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290" y="1728760"/>
            <a:ext cx="4330262" cy="509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01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66909-C11C-9290-8414-390A5D2F4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84A2E-2714-A6FB-CC1B-5314DBBF8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awards for virtually everything</a:t>
            </a:r>
          </a:p>
          <a:p>
            <a:r>
              <a:rPr lang="en-US" dirty="0"/>
              <a:t>Most common ones are </a:t>
            </a:r>
          </a:p>
          <a:p>
            <a:pPr lvl="1"/>
            <a:r>
              <a:rPr lang="en-US" dirty="0"/>
              <a:t>DXCC -100 DX entities (Countries 195, DXCC 340)</a:t>
            </a:r>
          </a:p>
          <a:p>
            <a:pPr lvl="1"/>
            <a:r>
              <a:rPr lang="en-US" dirty="0"/>
              <a:t>WAS Worked all States</a:t>
            </a:r>
          </a:p>
          <a:p>
            <a:pPr lvl="1"/>
            <a:r>
              <a:rPr lang="en-US" dirty="0"/>
              <a:t>WAC Worked all Continents</a:t>
            </a:r>
          </a:p>
          <a:p>
            <a:pPr lvl="1"/>
            <a:r>
              <a:rPr lang="en-US" dirty="0"/>
              <a:t>VUCC VHF/UHF 100 Maidenhead Squares (750USA)</a:t>
            </a:r>
          </a:p>
          <a:p>
            <a:r>
              <a:rPr lang="en-US" dirty="0"/>
              <a:t>Endorsements for band and mode and power</a:t>
            </a:r>
          </a:p>
        </p:txBody>
      </p:sp>
    </p:spTree>
    <p:extLst>
      <p:ext uri="{BB962C8B-B14F-4D97-AF65-F5344CB8AC3E}">
        <p14:creationId xmlns:p14="http://schemas.microsoft.com/office/powerpoint/2010/main" val="3949582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3481-0291-8272-26C0-1996386B9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90285-F9AE-9458-E283-5DD503125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315853"/>
            <a:ext cx="6887389" cy="3599316"/>
          </a:xfrm>
        </p:spPr>
        <p:txBody>
          <a:bodyPr/>
          <a:lstStyle/>
          <a:p>
            <a:r>
              <a:rPr lang="en-US" dirty="0"/>
              <a:t>Elmers and Mentors</a:t>
            </a:r>
          </a:p>
          <a:p>
            <a:r>
              <a:rPr lang="en-US" dirty="0"/>
              <a:t>Field Days (2025 is Jan 25</a:t>
            </a:r>
            <a:r>
              <a:rPr lang="en-US" baseline="30000" dirty="0"/>
              <a:t>th</a:t>
            </a:r>
            <a:r>
              <a:rPr lang="en-US" dirty="0"/>
              <a:t> /26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r>
              <a:rPr lang="en-US" dirty="0"/>
              <a:t>Club Events</a:t>
            </a:r>
          </a:p>
          <a:p>
            <a:r>
              <a:rPr lang="en-US" dirty="0"/>
              <a:t>Fellow Hams</a:t>
            </a:r>
          </a:p>
        </p:txBody>
      </p:sp>
    </p:spTree>
    <p:extLst>
      <p:ext uri="{BB962C8B-B14F-4D97-AF65-F5344CB8AC3E}">
        <p14:creationId xmlns:p14="http://schemas.microsoft.com/office/powerpoint/2010/main" val="240317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A989-9E00-A777-1D0F-3E57A073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49DE-1383-0F14-DD44-CD24892F1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Extras, Generals and Technicians?</a:t>
            </a:r>
          </a:p>
          <a:p>
            <a:r>
              <a:rPr lang="en-US" dirty="0"/>
              <a:t>How many people in here operate HF a lot</a:t>
            </a:r>
          </a:p>
          <a:p>
            <a:r>
              <a:rPr lang="en-US" dirty="0"/>
              <a:t>How many people occasionally operated HF?</a:t>
            </a:r>
          </a:p>
          <a:p>
            <a:r>
              <a:rPr lang="en-US" dirty="0"/>
              <a:t>How many have never or rarely operated HF</a:t>
            </a:r>
          </a:p>
        </p:txBody>
      </p:sp>
    </p:spTree>
    <p:extLst>
      <p:ext uri="{BB962C8B-B14F-4D97-AF65-F5344CB8AC3E}">
        <p14:creationId xmlns:p14="http://schemas.microsoft.com/office/powerpoint/2010/main" val="860432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897B8-40D0-5ABC-C664-8536D82F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 Frequencies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F3E36-D2D3-3676-B6C5-002633C31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CIDFont+F6"/>
              </a:rPr>
              <a:t>160 Meters ... 1.8 to 2.0 MHz</a:t>
            </a:r>
            <a:br>
              <a:rPr lang="en-US" dirty="0">
                <a:effectLst/>
                <a:latin typeface="CIDFont+F6"/>
              </a:rPr>
            </a:br>
            <a:r>
              <a:rPr lang="en-US" dirty="0">
                <a:effectLst/>
                <a:latin typeface="CIDFont+F6"/>
              </a:rPr>
              <a:t>80 Meters ... 3.5 to 4.0 MHz</a:t>
            </a:r>
            <a:br>
              <a:rPr lang="en-US" dirty="0">
                <a:effectLst/>
                <a:latin typeface="CIDFont+F6"/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IDFont+F6"/>
              </a:rPr>
              <a:t>60 Meters ... 5332 to 5405 kHz (5 2.8 kHz Channels) </a:t>
            </a:r>
            <a:r>
              <a:rPr lang="en-US" dirty="0">
                <a:effectLst/>
                <a:latin typeface="CIDFont+F6"/>
              </a:rPr>
              <a:t>40 Meters ... 7.0 to 7.3 MHz</a:t>
            </a:r>
            <a:br>
              <a:rPr lang="en-US" dirty="0">
                <a:effectLst/>
                <a:latin typeface="CIDFont+F6"/>
              </a:rPr>
            </a:br>
            <a:r>
              <a:rPr lang="en-US" dirty="0">
                <a:effectLst/>
                <a:latin typeface="CIDFont+F6"/>
              </a:rPr>
              <a:t>30 Meters ... 10.1 to 10.150 MHz</a:t>
            </a:r>
            <a:br>
              <a:rPr lang="en-US" dirty="0">
                <a:effectLst/>
                <a:latin typeface="CIDFont+F6"/>
              </a:rPr>
            </a:br>
            <a:r>
              <a:rPr lang="en-US" dirty="0">
                <a:effectLst/>
                <a:latin typeface="CIDFont+F6"/>
              </a:rPr>
              <a:t>20 Meters ... 14.0 to 14.350 MHz</a:t>
            </a:r>
            <a:br>
              <a:rPr lang="en-US" dirty="0">
                <a:effectLst/>
                <a:latin typeface="CIDFont+F6"/>
              </a:rPr>
            </a:br>
            <a:r>
              <a:rPr lang="en-US" dirty="0">
                <a:effectLst/>
                <a:latin typeface="CIDFont+F6"/>
              </a:rPr>
              <a:t>17 Meters ... 18.068 to 18.168 MHz</a:t>
            </a:r>
            <a:br>
              <a:rPr lang="en-US" dirty="0">
                <a:effectLst/>
                <a:latin typeface="CIDFont+F6"/>
              </a:rPr>
            </a:br>
            <a:r>
              <a:rPr lang="en-US" dirty="0">
                <a:effectLst/>
                <a:latin typeface="CIDFont+F6"/>
              </a:rPr>
              <a:t>15 Meters ... 21.0 to 21.450 MHz</a:t>
            </a:r>
            <a:br>
              <a:rPr lang="en-US" dirty="0">
                <a:effectLst/>
                <a:latin typeface="CIDFont+F6"/>
              </a:rPr>
            </a:br>
            <a:r>
              <a:rPr lang="en-US" dirty="0">
                <a:effectLst/>
                <a:latin typeface="CIDFont+F6"/>
              </a:rPr>
              <a:t>12 Meters ... 24.890 to 24.900 MHz</a:t>
            </a:r>
            <a:br>
              <a:rPr lang="en-US" dirty="0">
                <a:effectLst/>
                <a:latin typeface="CIDFont+F6"/>
              </a:rPr>
            </a:br>
            <a:r>
              <a:rPr lang="en-US" dirty="0">
                <a:effectLst/>
                <a:latin typeface="CIDFont+F6"/>
              </a:rPr>
              <a:t>10 Meters ... 28.0 to 29.7 MHz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5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13BF-9AF9-B34A-BE32-F5E93B53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many bands?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31910-021D-AE92-257A-45982372A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band is different</a:t>
            </a:r>
          </a:p>
          <a:p>
            <a:r>
              <a:rPr lang="en-US" dirty="0"/>
              <a:t>Long Range vs Short range</a:t>
            </a:r>
          </a:p>
          <a:p>
            <a:r>
              <a:rPr lang="en-US" dirty="0"/>
              <a:t>Noise levels</a:t>
            </a:r>
          </a:p>
          <a:p>
            <a:r>
              <a:rPr lang="en-US" dirty="0"/>
              <a:t>Day vs Night</a:t>
            </a:r>
          </a:p>
          <a:p>
            <a:r>
              <a:rPr lang="en-US" dirty="0"/>
              <a:t>Summer vs Winter</a:t>
            </a:r>
          </a:p>
        </p:txBody>
      </p:sp>
    </p:spTree>
    <p:extLst>
      <p:ext uri="{BB962C8B-B14F-4D97-AF65-F5344CB8AC3E}">
        <p14:creationId xmlns:p14="http://schemas.microsoft.com/office/powerpoint/2010/main" val="375641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B3236-1BA7-C36A-6128-7BB46772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band to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554DD-301C-E40E-A830-F45D7A5C3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Lower bands (160m-40m)</a:t>
            </a:r>
          </a:p>
          <a:p>
            <a:pPr lvl="1"/>
            <a:r>
              <a:rPr lang="en-US" dirty="0"/>
              <a:t>Better in winter</a:t>
            </a:r>
          </a:p>
          <a:p>
            <a:pPr lvl="1"/>
            <a:r>
              <a:rPr lang="en-US" dirty="0"/>
              <a:t>Better at low sunspot activity</a:t>
            </a:r>
          </a:p>
          <a:p>
            <a:pPr lvl="1"/>
            <a:r>
              <a:rPr lang="en-US" dirty="0"/>
              <a:t>Local in day, DX at night</a:t>
            </a:r>
          </a:p>
          <a:p>
            <a:r>
              <a:rPr lang="en-US" dirty="0"/>
              <a:t>Higher Bands</a:t>
            </a:r>
          </a:p>
          <a:p>
            <a:pPr lvl="1"/>
            <a:r>
              <a:rPr lang="en-US" dirty="0"/>
              <a:t>Better in Summer</a:t>
            </a:r>
          </a:p>
          <a:p>
            <a:pPr lvl="1"/>
            <a:r>
              <a:rPr lang="en-US" dirty="0"/>
              <a:t>Better during high sunspot activity</a:t>
            </a:r>
          </a:p>
          <a:p>
            <a:pPr lvl="1"/>
            <a:r>
              <a:rPr lang="en-US" dirty="0"/>
              <a:t>DX in daytime closed at night</a:t>
            </a:r>
          </a:p>
        </p:txBody>
      </p:sp>
    </p:spTree>
    <p:extLst>
      <p:ext uri="{BB962C8B-B14F-4D97-AF65-F5344CB8AC3E}">
        <p14:creationId xmlns:p14="http://schemas.microsoft.com/office/powerpoint/2010/main" val="418930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E0AB-2C15-4E96-CA0B-3001F239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CC5C7-1C0F-D384-FAFD-8664FF9DF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CW or morse code</a:t>
            </a:r>
          </a:p>
          <a:p>
            <a:r>
              <a:rPr lang="en-US" dirty="0"/>
              <a:t>AM</a:t>
            </a:r>
          </a:p>
          <a:p>
            <a:r>
              <a:rPr lang="en-US" dirty="0"/>
              <a:t>FM (10m and above)</a:t>
            </a:r>
          </a:p>
          <a:p>
            <a:r>
              <a:rPr lang="en-US" dirty="0"/>
              <a:t>SSB (Lower and Upper)</a:t>
            </a:r>
          </a:p>
          <a:p>
            <a:r>
              <a:rPr lang="en-US" dirty="0"/>
              <a:t>Digital (FT8,FT4,RTTY, PSK &amp; Packet)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0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E1F35-7A89-3F50-4818-4D79C4DD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goes where? (Generally)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8B89E-8348-93E8-A950-1372D1C06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country has band specific allocations</a:t>
            </a:r>
          </a:p>
          <a:p>
            <a:r>
              <a:rPr lang="en-US" dirty="0"/>
              <a:t>In USA</a:t>
            </a:r>
          </a:p>
          <a:p>
            <a:pPr lvl="1"/>
            <a:r>
              <a:rPr lang="en-US" dirty="0"/>
              <a:t>CW Permitted on any frequency </a:t>
            </a:r>
          </a:p>
          <a:p>
            <a:pPr lvl="1"/>
            <a:r>
              <a:rPr lang="en-US" dirty="0"/>
              <a:t>CW generally found at lower end of band</a:t>
            </a:r>
          </a:p>
          <a:p>
            <a:pPr lvl="1"/>
            <a:r>
              <a:rPr lang="en-US" dirty="0"/>
              <a:t>Digital just above CW</a:t>
            </a:r>
          </a:p>
          <a:p>
            <a:pPr lvl="1"/>
            <a:r>
              <a:rPr lang="en-US" dirty="0"/>
              <a:t>Phone normally upper ½ to ¾ of band</a:t>
            </a:r>
          </a:p>
          <a:p>
            <a:pPr lvl="2"/>
            <a:r>
              <a:rPr lang="en-US" dirty="0"/>
              <a:t>USB 40m and above</a:t>
            </a:r>
          </a:p>
          <a:p>
            <a:pPr lvl="2"/>
            <a:r>
              <a:rPr lang="en-US" dirty="0"/>
              <a:t>LSB 30m and below</a:t>
            </a:r>
          </a:p>
        </p:txBody>
      </p:sp>
    </p:spTree>
    <p:extLst>
      <p:ext uri="{BB962C8B-B14F-4D97-AF65-F5344CB8AC3E}">
        <p14:creationId xmlns:p14="http://schemas.microsoft.com/office/powerpoint/2010/main" val="372385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F10BC-FAF2-2A6A-FB4D-DF6D8A2E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required for 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8B62-A9AA-20D2-6CBA-1F63F43AE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HF Transceiver usually 100w with power supply</a:t>
            </a:r>
          </a:p>
          <a:p>
            <a:pPr lvl="1"/>
            <a:r>
              <a:rPr lang="en-US" dirty="0"/>
              <a:t>Could be new generally $800 and up</a:t>
            </a:r>
          </a:p>
          <a:p>
            <a:pPr lvl="1"/>
            <a:r>
              <a:rPr lang="en-US" dirty="0"/>
              <a:t>Secondhand $300 and up</a:t>
            </a:r>
          </a:p>
          <a:p>
            <a:pPr lvl="1"/>
            <a:r>
              <a:rPr lang="en-US" dirty="0"/>
              <a:t>Homebrew $200 and up</a:t>
            </a:r>
          </a:p>
          <a:p>
            <a:r>
              <a:rPr lang="en-US" dirty="0"/>
              <a:t>Antenna</a:t>
            </a:r>
          </a:p>
          <a:p>
            <a:pPr lvl="1"/>
            <a:r>
              <a:rPr lang="en-US" dirty="0"/>
              <a:t>Vertical, dipole, end fed or beam</a:t>
            </a:r>
          </a:p>
          <a:p>
            <a:r>
              <a:rPr lang="en-US" dirty="0"/>
              <a:t>Antenna Tuner (maybe)</a:t>
            </a:r>
          </a:p>
          <a:p>
            <a:r>
              <a:rPr lang="en-US" dirty="0"/>
              <a:t>Go QRP/Portable for one third of the cost</a:t>
            </a:r>
          </a:p>
        </p:txBody>
      </p:sp>
    </p:spTree>
    <p:extLst>
      <p:ext uri="{BB962C8B-B14F-4D97-AF65-F5344CB8AC3E}">
        <p14:creationId xmlns:p14="http://schemas.microsoft.com/office/powerpoint/2010/main" val="56748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0E27-3680-6CAF-8BCE-AE46A870F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on HF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61ED3-B4C4-8A89-BBCF-FA04B991D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Ragchew</a:t>
            </a:r>
            <a:endParaRPr lang="en-US" dirty="0"/>
          </a:p>
          <a:p>
            <a:r>
              <a:rPr lang="en-US" dirty="0"/>
              <a:t>Nets (on virtually all aspects of Ham Radio)</a:t>
            </a:r>
          </a:p>
          <a:p>
            <a:r>
              <a:rPr lang="en-US" dirty="0"/>
              <a:t>Contesting</a:t>
            </a:r>
          </a:p>
          <a:p>
            <a:r>
              <a:rPr lang="en-US" dirty="0"/>
              <a:t>Award Chasing</a:t>
            </a:r>
          </a:p>
          <a:p>
            <a:r>
              <a:rPr lang="en-US" dirty="0"/>
              <a:t>Emergency 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85297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{68A6EE56-A477-DB47-A07B-DB0356CF31C8}tf10001057</Template>
  <TotalTime>104</TotalTime>
  <Words>589</Words>
  <Application>Microsoft Macintosh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CIDFont+F6</vt:lpstr>
      <vt:lpstr>Trebuchet MS</vt:lpstr>
      <vt:lpstr>Berlin</vt:lpstr>
      <vt:lpstr>HF Operation</vt:lpstr>
      <vt:lpstr>Quick Survey</vt:lpstr>
      <vt:lpstr>HF Frequencies</vt:lpstr>
      <vt:lpstr>Why so many bands?</vt:lpstr>
      <vt:lpstr>Which band to use?</vt:lpstr>
      <vt:lpstr>Types of transmission</vt:lpstr>
      <vt:lpstr>Who goes where? (Generally)</vt:lpstr>
      <vt:lpstr>Equipment required for HF</vt:lpstr>
      <vt:lpstr>What happens on HF</vt:lpstr>
      <vt:lpstr>One pager</vt:lpstr>
      <vt:lpstr>Avoid going out of band</vt:lpstr>
      <vt:lpstr>Making contacts?</vt:lpstr>
      <vt:lpstr>Logging and QSL’s </vt:lpstr>
      <vt:lpstr>QSL CARDS</vt:lpstr>
      <vt:lpstr>Awards</vt:lpstr>
      <vt:lpstr>HF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W Holmes</dc:creator>
  <cp:lastModifiedBy>John W Holmes</cp:lastModifiedBy>
  <cp:revision>4</cp:revision>
  <dcterms:created xsi:type="dcterms:W3CDTF">2024-09-29T19:35:56Z</dcterms:created>
  <dcterms:modified xsi:type="dcterms:W3CDTF">2024-10-14T19:53:26Z</dcterms:modified>
</cp:coreProperties>
</file>