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1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C3C4-EEB4-5D4C-AEA7-852DC4BD9EDD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3123-79A0-9541-B25C-9318F98D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782A-947D-BE7E-571E-19ED7C57F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HF Antennas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5B254-B4F7-435A-48B2-3DAD8358B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Basics Part 1 The dipole</a:t>
            </a:r>
          </a:p>
        </p:txBody>
      </p:sp>
    </p:spTree>
    <p:extLst>
      <p:ext uri="{BB962C8B-B14F-4D97-AF65-F5344CB8AC3E}">
        <p14:creationId xmlns:p14="http://schemas.microsoft.com/office/powerpoint/2010/main" val="344157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06C0-B373-2111-91C8-155B11C8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G5RV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C9D1DB-EE8C-3172-47CC-5F2907F7E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98" y="2848304"/>
            <a:ext cx="3409748" cy="32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E0BF2C-1CA1-9E9D-304E-630EA32F5B6A}"/>
              </a:ext>
            </a:extLst>
          </p:cNvPr>
          <p:cNvSpPr txBox="1"/>
          <p:nvPr/>
        </p:nvSpPr>
        <p:spPr>
          <a:xfrm>
            <a:off x="450943" y="1786758"/>
            <a:ext cx="5403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Invented in 1946 by Louis Varney</a:t>
            </a:r>
          </a:p>
          <a:p>
            <a:r>
              <a:rPr lang="en-US" dirty="0"/>
              <a:t>Is only 102ft across or 51ft for the G5RV Jr </a:t>
            </a:r>
          </a:p>
          <a:p>
            <a:r>
              <a:rPr lang="en-US" dirty="0"/>
              <a:t>Will match on all bands 80m-10m (40-10 Jr)with simple tuner</a:t>
            </a:r>
          </a:p>
          <a:p>
            <a:r>
              <a:rPr lang="en-US" dirty="0"/>
              <a:t>Uses 31ft ladder line as feed</a:t>
            </a:r>
          </a:p>
          <a:p>
            <a:r>
              <a:rPr lang="en-US" dirty="0"/>
              <a:t>Simple to home brew</a:t>
            </a:r>
          </a:p>
          <a:p>
            <a:r>
              <a:rPr lang="en-US" dirty="0"/>
              <a:t>Works with any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0724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3ACB-3A79-6288-F062-37DCFB05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0C2D8-83C0-D427-A8C6-D8BE19CA8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5282" y="3429000"/>
            <a:ext cx="1706299" cy="30343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E6CAB5-29EC-087B-F938-B9A25D8E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3184" y="2018315"/>
            <a:ext cx="5531069" cy="41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4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6011-4DC7-CD06-4F4D-9E155F6A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 Dipole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F0D6EB-4AAB-CFE3-2AC1-C21ADB484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89" y="1690689"/>
            <a:ext cx="8385018" cy="459937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24E8B-9125-6E44-25A7-32791EDB1841}"/>
              </a:ext>
            </a:extLst>
          </p:cNvPr>
          <p:cNvSpPr/>
          <p:nvPr/>
        </p:nvSpPr>
        <p:spPr>
          <a:xfrm>
            <a:off x="493986" y="6032938"/>
            <a:ext cx="977462" cy="29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C7FC-B776-8502-B4A3-0642FB95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leg lengths (468)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5132B-E438-330F-2391-FACFE43FC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90689"/>
            <a:ext cx="5066697" cy="4876697"/>
          </a:xfrm>
        </p:spPr>
      </p:pic>
    </p:spTree>
    <p:extLst>
      <p:ext uri="{BB962C8B-B14F-4D97-AF65-F5344CB8AC3E}">
        <p14:creationId xmlns:p14="http://schemas.microsoft.com/office/powerpoint/2010/main" val="255239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527D-72DD-300F-88E2-E8E8A339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B6C74-A5A3-47A1-77DD-228166BD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Inverted V</a:t>
            </a:r>
          </a:p>
          <a:p>
            <a:r>
              <a:rPr lang="en-US" dirty="0"/>
              <a:t>Half wave </a:t>
            </a:r>
            <a:r>
              <a:rPr lang="en-US" dirty="0" err="1"/>
              <a:t>Sloper</a:t>
            </a:r>
            <a:endParaRPr lang="en-US" dirty="0"/>
          </a:p>
          <a:p>
            <a:r>
              <a:rPr lang="en-US" dirty="0" err="1"/>
              <a:t>Offcenter</a:t>
            </a:r>
            <a:r>
              <a:rPr lang="en-US" dirty="0"/>
              <a:t> Fed</a:t>
            </a:r>
          </a:p>
          <a:p>
            <a:r>
              <a:rPr lang="en-US" dirty="0"/>
              <a:t>Loop Dipole</a:t>
            </a:r>
          </a:p>
          <a:p>
            <a:r>
              <a:rPr lang="en-US" dirty="0"/>
              <a:t>Trap Dipole</a:t>
            </a:r>
          </a:p>
        </p:txBody>
      </p:sp>
    </p:spTree>
    <p:extLst>
      <p:ext uri="{BB962C8B-B14F-4D97-AF65-F5344CB8AC3E}">
        <p14:creationId xmlns:p14="http://schemas.microsoft.com/office/powerpoint/2010/main" val="107574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5ED3-EEE2-D797-ECD4-DBB02231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3E25-C58E-6708-FA1B-39F47F2E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Centre Fed</a:t>
            </a:r>
          </a:p>
          <a:p>
            <a:r>
              <a:rPr lang="en-US" dirty="0"/>
              <a:t>Feed point higher than ends</a:t>
            </a:r>
          </a:p>
          <a:p>
            <a:r>
              <a:rPr lang="en-US" dirty="0"/>
              <a:t>Equal lengths either side of feed</a:t>
            </a:r>
          </a:p>
          <a:p>
            <a:r>
              <a:rPr lang="en-US" dirty="0"/>
              <a:t>Used when space is limited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308D0-927F-9AD9-DEF2-F1CED081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43" y="4135383"/>
            <a:ext cx="2984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089C-4065-0A21-68FD-FDD4E904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Wave </a:t>
            </a:r>
            <a:r>
              <a:rPr lang="en-US" dirty="0" err="1"/>
              <a:t>Sloper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CE54-F094-2FF5-63B9-17965291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get some directional qualities	</a:t>
            </a:r>
          </a:p>
          <a:p>
            <a:r>
              <a:rPr lang="en-US" dirty="0"/>
              <a:t>Useful when you have just one high point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49280-9560-6CAB-3C69-34FD9405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64" y="3709713"/>
            <a:ext cx="4455040" cy="22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5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26C0-3481-BAA8-A7AC-926457D1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</a:t>
            </a:r>
            <a:r>
              <a:rPr lang="en-US" dirty="0" err="1"/>
              <a:t>centre</a:t>
            </a:r>
            <a:r>
              <a:rPr lang="en-US" dirty="0"/>
              <a:t> Fed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E3E3F6-E8ED-DCE0-0363-05FB62C6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0" y="2915443"/>
            <a:ext cx="6443630" cy="34433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44ACE-9D02-F29A-ADFF-E27FD966B023}"/>
              </a:ext>
            </a:extLst>
          </p:cNvPr>
          <p:cNvSpPr txBox="1"/>
          <p:nvPr/>
        </p:nvSpPr>
        <p:spPr>
          <a:xfrm>
            <a:off x="840828" y="1690689"/>
            <a:ext cx="6355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limitations may enforce this design</a:t>
            </a:r>
          </a:p>
          <a:p>
            <a:r>
              <a:rPr lang="en-US" dirty="0"/>
              <a:t>Impedance changes as you move away from the </a:t>
            </a:r>
            <a:r>
              <a:rPr lang="en-US" dirty="0" err="1"/>
              <a:t>centre</a:t>
            </a:r>
            <a:r>
              <a:rPr lang="en-US" dirty="0"/>
              <a:t> feed point</a:t>
            </a:r>
          </a:p>
          <a:p>
            <a:r>
              <a:rPr lang="en-US" dirty="0"/>
              <a:t>Can be used for multiband when designed for 80m (harmonics) </a:t>
            </a:r>
          </a:p>
          <a:p>
            <a:r>
              <a:rPr lang="en-US" dirty="0"/>
              <a:t>Will serve for 80/40/20 and 10m</a:t>
            </a:r>
          </a:p>
        </p:txBody>
      </p:sp>
    </p:spTree>
    <p:extLst>
      <p:ext uri="{BB962C8B-B14F-4D97-AF65-F5344CB8AC3E}">
        <p14:creationId xmlns:p14="http://schemas.microsoft.com/office/powerpoint/2010/main" val="172001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7668-03A9-D949-6574-C9623F7A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Loop Dipole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C4ED-AC4C-89DD-684B-D18EFC19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saving but can require a lot of wire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57FAB-983A-8B42-2244-D6C35889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6" y="2477294"/>
            <a:ext cx="3048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E32C-00AE-FCF8-16A8-05B6743E7196}"/>
              </a:ext>
            </a:extLst>
          </p:cNvPr>
          <p:cNvSpPr txBox="1"/>
          <p:nvPr/>
        </p:nvSpPr>
        <p:spPr>
          <a:xfrm>
            <a:off x="4960883" y="2764221"/>
            <a:ext cx="3282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10 meters: 34.84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12 meters: 40.29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15 meters: 47.35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17 meters: 55.47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20 meters: 70.55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30 meters: 97.19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40 meters: 140.56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75/80 meters: 269.80 feet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160 meters: 528.9 feet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6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9FE4-E90C-98A0-90F3-A17B7423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 Dipole (or fan dipole)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61B623-BE42-26B0-C7BC-154C55D552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8" y="2017986"/>
            <a:ext cx="7296832" cy="35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18FADA-BDE2-FF66-CDCA-51422E6F707F}"/>
              </a:ext>
            </a:extLst>
          </p:cNvPr>
          <p:cNvSpPr/>
          <p:nvPr/>
        </p:nvSpPr>
        <p:spPr>
          <a:xfrm>
            <a:off x="628650" y="5202621"/>
            <a:ext cx="790247" cy="392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2EE0-4697-C352-750C-B90A03CA1AF2}"/>
              </a:ext>
            </a:extLst>
          </p:cNvPr>
          <p:cNvSpPr/>
          <p:nvPr/>
        </p:nvSpPr>
        <p:spPr>
          <a:xfrm>
            <a:off x="283779" y="4897821"/>
            <a:ext cx="1566042" cy="102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C717E-8315-2C58-1C69-6CC78A50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13051" y="4376062"/>
            <a:ext cx="3042349" cy="17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214</Words>
  <Application>Microsoft Macintosh PowerPoint</Application>
  <PresentationFormat>Overhead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Office Theme</vt:lpstr>
      <vt:lpstr>HF Antennas</vt:lpstr>
      <vt:lpstr>The Simple Dipole</vt:lpstr>
      <vt:lpstr>Dipole leg lengths (468)</vt:lpstr>
      <vt:lpstr>Dipole types</vt:lpstr>
      <vt:lpstr>Inverted V</vt:lpstr>
      <vt:lpstr>Half Wave Sloper</vt:lpstr>
      <vt:lpstr>Off-centre Fed</vt:lpstr>
      <vt:lpstr>Delta Loop Dipole</vt:lpstr>
      <vt:lpstr>Trap Dipole (or fan dipole)</vt:lpstr>
      <vt:lpstr>G5RV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W Holmes</dc:creator>
  <cp:lastModifiedBy>John W Holmes</cp:lastModifiedBy>
  <cp:revision>1</cp:revision>
  <dcterms:created xsi:type="dcterms:W3CDTF">2024-06-10T18:17:07Z</dcterms:created>
  <dcterms:modified xsi:type="dcterms:W3CDTF">2024-06-10T19:07:52Z</dcterms:modified>
</cp:coreProperties>
</file>